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256" r:id="rId2"/>
    <p:sldId id="364" r:id="rId3"/>
    <p:sldId id="317" r:id="rId4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84192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0615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297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</a:t>
            </a:r>
            <a:r>
              <a:rPr lang="nl-NL" sz="3600" b="1" dirty="0">
                <a:solidFill>
                  <a:schemeClr val="bg1"/>
                </a:solidFill>
              </a:rPr>
              <a:t>7</a:t>
            </a:r>
            <a:r>
              <a:rPr lang="nl-NL" sz="3600" b="1" dirty="0" smtClean="0">
                <a:solidFill>
                  <a:schemeClr val="bg1"/>
                </a:solidFill>
              </a:rPr>
              <a:t/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Geluid</a:t>
            </a:r>
            <a:endParaRPr lang="nl-NL" sz="19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80" y="5380709"/>
            <a:ext cx="3312368" cy="496563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Test Jezelf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2" r="20622"/>
          <a:stretch/>
        </p:blipFill>
        <p:spPr bwMode="auto">
          <a:xfrm>
            <a:off x="-3725" y="2439977"/>
            <a:ext cx="1623397" cy="34560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25" r="30229"/>
          <a:stretch/>
        </p:blipFill>
        <p:spPr bwMode="auto">
          <a:xfrm>
            <a:off x="5004047" y="2439977"/>
            <a:ext cx="2376265" cy="34560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8" name="Picture 4" descr="http://www.stille-autobanden.com/images/campagne-stille-banden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029"/>
          <a:stretch/>
        </p:blipFill>
        <p:spPr bwMode="auto">
          <a:xfrm>
            <a:off x="7452320" y="2439977"/>
            <a:ext cx="1691680" cy="345600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Test Jezelf</a:t>
            </a:r>
            <a:endParaRPr lang="nl-NL" dirty="0"/>
          </a:p>
        </p:txBody>
      </p:sp>
      <p:pic>
        <p:nvPicPr>
          <p:cNvPr id="7" name="Picture 2" descr="Afbeeldingsresultaat voor test jezel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305095"/>
            <a:ext cx="3566597" cy="3566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dirty="0" smtClean="0">
                <a:solidFill>
                  <a:srgbClr val="8FAA32"/>
                </a:solidFill>
              </a:rPr>
              <a:t>Maak de opdrachten van de Test Jezelf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Digitaal (</a:t>
            </a:r>
            <a:r>
              <a:rPr lang="nl-NL" i="1" dirty="0" err="1">
                <a:solidFill>
                  <a:srgbClr val="8FAA32"/>
                </a:solidFill>
                <a:sym typeface="Wingdings" panose="05000000000000000000" pitchFamily="2" charset="2"/>
              </a:rPr>
              <a:t>Mijn.Clusius</a:t>
            </a: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  ELO  Nova):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Test jezelf van paragraaf 1, 2, 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3, </a:t>
            </a:r>
            <a:r>
              <a:rPr lang="nl-NL" i="1">
                <a:solidFill>
                  <a:srgbClr val="8FAA32"/>
                </a:solidFill>
                <a:sym typeface="Wingdings" panose="05000000000000000000" pitchFamily="2" charset="2"/>
              </a:rPr>
              <a:t>4 </a:t>
            </a:r>
            <a:r>
              <a:rPr lang="nl-NL" i="1" smtClean="0">
                <a:solidFill>
                  <a:srgbClr val="8FAA32"/>
                </a:solidFill>
                <a:sym typeface="Wingdings" panose="05000000000000000000" pitchFamily="2" charset="2"/>
              </a:rPr>
              <a:t>en 5 van </a:t>
            </a: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hoofdstuk 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7 ‘Geluid’</a:t>
            </a:r>
            <a:endParaRPr lang="nl-NL" i="1" dirty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Verder oefenen in je boek: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Blz</a:t>
            </a:r>
            <a:r>
              <a:rPr lang="nl-NL" i="1" dirty="0" smtClean="0">
                <a:solidFill>
                  <a:srgbClr val="8FAA32"/>
                </a:solidFill>
              </a:rPr>
              <a:t>. 122 t/m 126 in je werkboek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0271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6133</TotalTime>
  <Words>101</Words>
  <Application>Microsoft Office PowerPoint</Application>
  <PresentationFormat>Diavoorstelling (4:3)</PresentationFormat>
  <Paragraphs>20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Kantoorthema</vt:lpstr>
      <vt:lpstr>Hoofdstuk 7 Geluid</vt:lpstr>
      <vt:lpstr>Test Jezelf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370</cp:revision>
  <cp:lastPrinted>2015-01-10T16:11:12Z</cp:lastPrinted>
  <dcterms:created xsi:type="dcterms:W3CDTF">2014-09-23T08:37:22Z</dcterms:created>
  <dcterms:modified xsi:type="dcterms:W3CDTF">2020-03-18T12:52:50Z</dcterms:modified>
</cp:coreProperties>
</file>